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1" r:id="rId5"/>
    <p:sldId id="260" r:id="rId6"/>
    <p:sldId id="262" r:id="rId7"/>
    <p:sldId id="263" r:id="rId8"/>
    <p:sldId id="264" r:id="rId9"/>
    <p:sldId id="270" r:id="rId10"/>
    <p:sldId id="271" r:id="rId11"/>
    <p:sldId id="265" r:id="rId12"/>
    <p:sldId id="266" r:id="rId13"/>
    <p:sldId id="267" r:id="rId14"/>
    <p:sldId id="268" r:id="rId15"/>
    <p:sldId id="269" r:id="rId16"/>
    <p:sldId id="273" r:id="rId17"/>
    <p:sldId id="272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04" autoAdjust="0"/>
    <p:restoredTop sz="94660"/>
  </p:normalViewPr>
  <p:slideViewPr>
    <p:cSldViewPr snapToGrid="0">
      <p:cViewPr varScale="1">
        <p:scale>
          <a:sx n="78" d="100"/>
          <a:sy n="78" d="100"/>
        </p:scale>
        <p:origin x="869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50AB5-2673-ED7C-CC43-E4F54F112C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E0637D-0095-1BC7-A866-CF95FFB36E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2D3E0D-3EDC-5A4B-6250-81FD45BCE0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00C35-0525-4C9B-B566-5C54905B8F33}" type="datetimeFigureOut">
              <a:rPr lang="en-IN" smtClean="0"/>
              <a:t>23-07-2025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F67F29-7E81-7E56-8E4B-9BE519F9C4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336D6C-6B9D-4F96-0E4F-FF26F405B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F70EAF-D151-4F49-9C2F-2C433A26EED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179697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A44DAE-BF46-7BD5-4219-BA4DBFB8F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5D0E4F-7E82-66BE-5F61-37C2871D9F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D29212-1FBA-F4D7-01E6-9C84CD7E0D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00C35-0525-4C9B-B566-5C54905B8F33}" type="datetimeFigureOut">
              <a:rPr lang="en-IN" smtClean="0"/>
              <a:t>23-07-2025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860333-104C-83DA-0B5C-DE08316E94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9B2FD1-5052-58EB-281B-B8FC97868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F70EAF-D151-4F49-9C2F-2C433A26EED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578128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FF8CAEE-C663-5ECF-C4D7-D3C00A52D7D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EF09002-436D-8A94-63FE-C01A7BC260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EACCA0-17A9-2D2A-53D8-564E997C51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00C35-0525-4C9B-B566-5C54905B8F33}" type="datetimeFigureOut">
              <a:rPr lang="en-IN" smtClean="0"/>
              <a:t>23-07-2025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22A65E-3BA8-2DD2-9863-3201349DB8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007797-F1BD-62C2-F342-2D094DA1A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F70EAF-D151-4F49-9C2F-2C433A26EED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547921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F77A24-D087-A87E-62A2-B8B7D5D581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3EE5ED-FE69-D397-89FF-C341FE501C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8EF84E-42AA-5FC5-FCDD-AB50BEDC2D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00C35-0525-4C9B-B566-5C54905B8F33}" type="datetimeFigureOut">
              <a:rPr lang="en-IN" smtClean="0"/>
              <a:t>23-07-2025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7F8390-7E4A-EFFC-61B0-643475EA1C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7F6C31-2E0D-6C3D-1DCA-BBE4661272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F70EAF-D151-4F49-9C2F-2C433A26EED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736615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ADF41C-9DE4-CEF5-B014-AC4F1DE183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01E31B-B1A6-C75B-AEBA-B0C64EBDF2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61303E-06F5-5126-446F-2E4766DC72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00C35-0525-4C9B-B566-5C54905B8F33}" type="datetimeFigureOut">
              <a:rPr lang="en-IN" smtClean="0"/>
              <a:t>23-07-2025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6FCB31-530C-E87D-3A6A-D504E36770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1718DC-AF77-C570-EE13-B196C7F02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F70EAF-D151-4F49-9C2F-2C433A26EED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163540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0A680-106C-F027-CF4A-512956737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F018EC-A3FE-1BD1-8E1A-E5444E72FF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3AF694-17D6-0F67-4FFD-209168A4A4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E8D650-4695-7F06-C919-A9F15443AB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00C35-0525-4C9B-B566-5C54905B8F33}" type="datetimeFigureOut">
              <a:rPr lang="en-IN" smtClean="0"/>
              <a:t>23-07-2025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B953F0-C391-1CB1-9867-3DA76B2B27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7D2D70-BD2B-1574-CCF6-C9189A90C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F70EAF-D151-4F49-9C2F-2C433A26EED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10327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B3C040-8D3A-F25A-C745-30CBA793C4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A62F06-8030-674A-58C2-3D11EFC1E8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BF6AE0-151C-8A08-D069-E70BA2B972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08FE0F-26D6-D578-5E3A-E89A025EE9B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DCA1C6F-DE43-AB01-D208-D8E66AAC29D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00E2B6E-E8F1-631F-5A84-9BC2B288FE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00C35-0525-4C9B-B566-5C54905B8F33}" type="datetimeFigureOut">
              <a:rPr lang="en-IN" smtClean="0"/>
              <a:t>23-07-2025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770B6D3-E322-8498-1543-9078588E8C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673F73B-9368-A07B-112E-F1DC9D814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F70EAF-D151-4F49-9C2F-2C433A26EED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693180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4D3276-62C6-9055-8901-0F8864F8BE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E178617-BBC1-84F7-747C-C76C03BBAF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00C35-0525-4C9B-B566-5C54905B8F33}" type="datetimeFigureOut">
              <a:rPr lang="en-IN" smtClean="0"/>
              <a:t>23-07-2025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6CA5DA-DB40-238D-7673-0A799B697B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5E3805-7A84-85AE-43E3-0D697274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F70EAF-D151-4F49-9C2F-2C433A26EED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154091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04CF9E1-7432-D1CD-5756-69A30931A6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00C35-0525-4C9B-B566-5C54905B8F33}" type="datetimeFigureOut">
              <a:rPr lang="en-IN" smtClean="0"/>
              <a:t>23-07-2025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3AECC06-9476-F0F8-A20D-9F189FEFA6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0C361F-F4E6-F4BE-FA96-FF492D7C5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F70EAF-D151-4F49-9C2F-2C433A26EED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545020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A29D5E-51B3-F38C-20F3-5A569B8C98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1B0D7A-6B7D-AF3A-3A47-42D58387F8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DF93CE-177B-8C76-8746-8E6F6B0BF0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1CB37B-451A-4287-BC24-7154B3A9A5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00C35-0525-4C9B-B566-5C54905B8F33}" type="datetimeFigureOut">
              <a:rPr lang="en-IN" smtClean="0"/>
              <a:t>23-07-2025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2C1491-C41A-D250-12AD-CDE5AE2502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5F7675-EB37-E9DD-B329-356C00A17C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F70EAF-D151-4F49-9C2F-2C433A26EED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283882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7BA08-EF88-8D0F-9057-BBBB645E1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640517D-8856-64F5-CF70-479C64AC27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E55002-646A-C4D4-AAAB-2837BF8351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7790A0-6ACE-D6E3-A20C-9FF718B71C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00C35-0525-4C9B-B566-5C54905B8F33}" type="datetimeFigureOut">
              <a:rPr lang="en-IN" smtClean="0"/>
              <a:t>23-07-2025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7311B4-9798-F2D6-7769-EC9A16750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205A94-D1BC-EAE6-7F07-17892C1C32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F70EAF-D151-4F49-9C2F-2C433A26EED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318346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FFE3C5E-7C34-339F-151F-84C10E11C6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48BF57-77E6-5A4B-BB1D-A3FBA3C0F1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54BB3E-4BA5-24F4-AF55-321F9EB47D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F00C35-0525-4C9B-B566-5C54905B8F33}" type="datetimeFigureOut">
              <a:rPr lang="en-IN" smtClean="0"/>
              <a:t>23-07-2025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E7082B-F497-0ED3-092A-D9E860C195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97D5D6-44D8-37DD-7DD2-E5D30BC9D6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F70EAF-D151-4F49-9C2F-2C433A26EED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427951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22bce096@nirmauni.ac.in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8A558-2C54-18D3-8624-0BAE794EB9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8361" y="0"/>
            <a:ext cx="9144000" cy="2387600"/>
          </a:xfrm>
        </p:spPr>
        <p:txBody>
          <a:bodyPr/>
          <a:lstStyle/>
          <a:p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Institute of Management - Nirma University</a:t>
            </a:r>
            <a:b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DF21241-51FB-0B3F-3725-72524E9369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8361" y="2438399"/>
            <a:ext cx="9144000" cy="3832123"/>
          </a:xfrm>
        </p:spPr>
        <p:txBody>
          <a:bodyPr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3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Made by :</a:t>
            </a:r>
          </a:p>
          <a:p>
            <a:pPr>
              <a:lnSpc>
                <a:spcPct val="107000"/>
              </a:lnSpc>
              <a:spcAft>
                <a:spcPts val="800"/>
              </a:spcAft>
              <a:buNone/>
            </a:pPr>
            <a:br>
              <a:rPr lang="en-IN" sz="3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IN" sz="3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  <a:spcAft>
                <a:spcPts val="800"/>
              </a:spcAft>
              <a:tabLst>
                <a:tab pos="457200" algn="l"/>
              </a:tabLst>
            </a:pPr>
            <a:r>
              <a:rPr lang="en-IN" sz="3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Nisarg Godhani			               &lt;</a:t>
            </a:r>
            <a:r>
              <a:rPr lang="en-IN" sz="3600" u="sng" kern="100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22bce096@nirmauni.ac.in</a:t>
            </a:r>
            <a:r>
              <a:rPr lang="en-IN" sz="3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</a:p>
          <a:p>
            <a:endParaRPr lang="en-IN" sz="3600" dirty="0"/>
          </a:p>
        </p:txBody>
      </p:sp>
    </p:spTree>
    <p:extLst>
      <p:ext uri="{BB962C8B-B14F-4D97-AF65-F5344CB8AC3E}">
        <p14:creationId xmlns:p14="http://schemas.microsoft.com/office/powerpoint/2010/main" val="17404147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0B50C46-85D6-FD42-93B9-2A0475828A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078" y="147215"/>
            <a:ext cx="6710967" cy="45134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4630CFC-50DA-EF55-73D2-D88F9E37DC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078" y="4699633"/>
            <a:ext cx="7827894" cy="2011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6735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890711A-A551-08AF-590D-626B0B918E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7713" y="334605"/>
            <a:ext cx="7865048" cy="5737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696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FC6A9EE-91E8-017D-BEB3-65F3105CA9B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92" b="2319"/>
          <a:stretch/>
        </p:blipFill>
        <p:spPr>
          <a:xfrm>
            <a:off x="1376516" y="129566"/>
            <a:ext cx="8731044" cy="5681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9017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B4977F1-BC91-6E88-AE87-352B290EEE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6555" y="1216897"/>
            <a:ext cx="7678993" cy="535314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F6E5AEF-A7AD-B39C-8544-4115D2690311}"/>
              </a:ext>
            </a:extLst>
          </p:cNvPr>
          <p:cNvSpPr txBox="1"/>
          <p:nvPr/>
        </p:nvSpPr>
        <p:spPr>
          <a:xfrm>
            <a:off x="2546555" y="501445"/>
            <a:ext cx="11827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/>
              <a:t>Seats </a:t>
            </a:r>
          </a:p>
        </p:txBody>
      </p:sp>
    </p:spTree>
    <p:extLst>
      <p:ext uri="{BB962C8B-B14F-4D97-AF65-F5344CB8AC3E}">
        <p14:creationId xmlns:p14="http://schemas.microsoft.com/office/powerpoint/2010/main" val="42145700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66B6D83-6179-CB29-6189-C33009B713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5823" y="889268"/>
            <a:ext cx="8814786" cy="4793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7631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243A9C-0D6C-A650-8E81-93124EFD15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022" y="712683"/>
            <a:ext cx="5344151" cy="517714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B7BB0A1-3317-8426-69D9-0BB875A645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2467" y="440829"/>
            <a:ext cx="3484024" cy="5976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128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FB6287-F043-D00A-26B7-0133FFC80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Security Checkpoint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F79926-EC79-F44B-DEAA-1C4208FAB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8782" y="1451949"/>
            <a:ext cx="4605953" cy="4948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8313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34AA3-4ED1-C88D-6D79-25FBBFD93D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Feedback form QR Code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F5E302-8481-CB57-7F20-D00C57EE1F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1274" y="758416"/>
            <a:ext cx="4158047" cy="5544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6891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67FFE-5BAF-A352-A10B-D65499B4F4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Online Website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C0E4EA-2D40-590C-37D3-C724C3BBB6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3896" y="1690688"/>
            <a:ext cx="9509903" cy="4238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7667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A926C38-EFE9-F664-7C99-0237774F08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4189" y="961337"/>
            <a:ext cx="9950018" cy="4505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7512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59B32AF-A4D4-2444-A150-0B608D0A05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7524" y="0"/>
            <a:ext cx="3156952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D658135-9B91-29DA-3BEC-CA58B51F5AA3}"/>
              </a:ext>
            </a:extLst>
          </p:cNvPr>
          <p:cNvSpPr txBox="1"/>
          <p:nvPr/>
        </p:nvSpPr>
        <p:spPr>
          <a:xfrm>
            <a:off x="1465006" y="806245"/>
            <a:ext cx="1959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Mobile Application</a:t>
            </a:r>
          </a:p>
        </p:txBody>
      </p:sp>
    </p:spTree>
    <p:extLst>
      <p:ext uri="{BB962C8B-B14F-4D97-AF65-F5344CB8AC3E}">
        <p14:creationId xmlns:p14="http://schemas.microsoft.com/office/powerpoint/2010/main" val="1414125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A54A9-3FF8-37EA-8FA8-02B116053D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Bus Station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2215CF-A5BC-8865-50F3-3009A7D8B8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5611" y="1519605"/>
            <a:ext cx="7186423" cy="4664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3048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C33D27-D5B7-92BC-02F1-43E61AAFD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Time Table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50C80D-D920-A3AA-D550-5EF29B8F83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6095" y="82951"/>
            <a:ext cx="5198511" cy="654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1146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CDC0A8-CDA3-303C-C401-F52E68DEA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Bus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DCC1D1-8869-5DEA-AA0B-B5295AC445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6282" y="890320"/>
            <a:ext cx="6759329" cy="5077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5736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52D0F8B-69EA-97E7-18D0-B7F9EF460B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50" y="759142"/>
            <a:ext cx="8055361" cy="48112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5322698-F573-EA8E-BABD-E3FA0E6092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8423" y="759142"/>
            <a:ext cx="3864727" cy="5093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9523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0844493-AF8A-FDA9-2AB0-15F10958C7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11" y="116412"/>
            <a:ext cx="7607012" cy="52323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4281CE1-EC37-9CA4-895F-5845E15A76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2123" y="1497250"/>
            <a:ext cx="4164769" cy="2592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215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</TotalTime>
  <Words>42</Words>
  <Application>Microsoft Office PowerPoint</Application>
  <PresentationFormat>Widescreen</PresentationFormat>
  <Paragraphs>12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 Theme</vt:lpstr>
      <vt:lpstr>Institute of Management - Nirma University </vt:lpstr>
      <vt:lpstr>Online Website</vt:lpstr>
      <vt:lpstr>PowerPoint Presentation</vt:lpstr>
      <vt:lpstr>PowerPoint Presentation</vt:lpstr>
      <vt:lpstr>Bus Station</vt:lpstr>
      <vt:lpstr>Time Table</vt:lpstr>
      <vt:lpstr>Bus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Security Checkpoint</vt:lpstr>
      <vt:lpstr>Feedback form QR Code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Godhani Nisarg</dc:creator>
  <cp:lastModifiedBy>Godhani Nisarg</cp:lastModifiedBy>
  <cp:revision>6</cp:revision>
  <dcterms:created xsi:type="dcterms:W3CDTF">2025-03-18T09:36:25Z</dcterms:created>
  <dcterms:modified xsi:type="dcterms:W3CDTF">2025-07-23T16:28:21Z</dcterms:modified>
</cp:coreProperties>
</file>